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2"/>
  </p:notesMasterIdLst>
  <p:sldIdLst>
    <p:sldId id="257" r:id="rId2"/>
    <p:sldId id="258" r:id="rId3"/>
    <p:sldId id="265" r:id="rId4"/>
    <p:sldId id="264" r:id="rId5"/>
    <p:sldId id="259" r:id="rId6"/>
    <p:sldId id="262" r:id="rId7"/>
    <p:sldId id="266" r:id="rId8"/>
    <p:sldId id="268" r:id="rId9"/>
    <p:sldId id="269" r:id="rId10"/>
    <p:sldId id="270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80" autoAdjust="0"/>
  </p:normalViewPr>
  <p:slideViewPr>
    <p:cSldViewPr>
      <p:cViewPr>
        <p:scale>
          <a:sx n="90" d="100"/>
          <a:sy n="90" d="100"/>
        </p:scale>
        <p:origin x="-2148" y="-5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56545A0-38FE-4424-83CB-A39DDFA78797}" type="datetimeFigureOut">
              <a:rPr lang="ru-RU"/>
              <a:pPr>
                <a:defRPr/>
              </a:pPr>
              <a:t>07.02.2024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6E09667-E434-4C9D-9C4C-483CE71460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E9D7B1-9E60-446E-87F0-0D2603CF27F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0EE492-F2B4-43EF-94C3-B10D477A36B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48466-CF16-434F-910C-DEA832D261EE}" type="datetimeFigureOut">
              <a:rPr lang="ru-RU"/>
              <a:pPr>
                <a:defRPr/>
              </a:pPr>
              <a:t>07.02.2024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D5AF9-F974-4BF1-A1A8-01F2C2D8B18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0F792-CBA9-4C00-9F31-23E7111F1A0E}" type="datetimeFigureOut">
              <a:rPr lang="ru-RU"/>
              <a:pPr>
                <a:defRPr/>
              </a:pPr>
              <a:t>07.02.2024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EEB3F-0653-46D2-BB5D-1108651E287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6E39B-71CE-452A-95B9-2933F7A51EE1}" type="datetimeFigureOut">
              <a:rPr lang="ru-RU"/>
              <a:pPr>
                <a:defRPr/>
              </a:pPr>
              <a:t>07.02.2024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3F9B1-4A97-4443-9EFA-81FC9CA40E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3EBC0-74BB-4573-A4BF-12C1653B400A}" type="datetimeFigureOut">
              <a:rPr lang="ru-RU"/>
              <a:pPr>
                <a:defRPr/>
              </a:pPr>
              <a:t>07.02.2024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25AB8-130C-4123-8A8C-D929DED22D8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7C84B-D015-496E-99C9-A2CFAB0A6527}" type="datetimeFigureOut">
              <a:rPr lang="ru-RU"/>
              <a:pPr>
                <a:defRPr/>
              </a:pPr>
              <a:t>07.02.2024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34A01-7EE7-4CE3-A5E3-ECA5FCF0D0F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2F786-6C00-4B9B-A1DE-EF284BD26453}" type="datetimeFigureOut">
              <a:rPr lang="ru-RU"/>
              <a:pPr>
                <a:defRPr/>
              </a:pPr>
              <a:t>07.02.2024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F0388-6F59-4ED7-A738-6957B8E444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50726-613A-486A-95DD-BDA3AE4ED1AB}" type="datetimeFigureOut">
              <a:rPr lang="ru-RU"/>
              <a:pPr>
                <a:defRPr/>
              </a:pPr>
              <a:t>07.02.2024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FD1E5-8C89-4334-AB14-B4559F673C3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A8134-693B-4F64-8227-25BB160E82FC}" type="datetimeFigureOut">
              <a:rPr lang="ru-RU"/>
              <a:pPr>
                <a:defRPr/>
              </a:pPr>
              <a:t>07.02.2024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824EA-E7D4-4BC9-AA44-5990A4F4224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DA343-E198-4DB1-B034-B8AA7A62CDA6}" type="datetimeFigureOut">
              <a:rPr lang="ru-RU"/>
              <a:pPr>
                <a:defRPr/>
              </a:pPr>
              <a:t>07.02.2024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FB3AB-CF0A-452F-AEC6-40E920E7330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1A026-48B7-4AC2-AB98-64B4DE17D4DB}" type="datetimeFigureOut">
              <a:rPr lang="ru-RU"/>
              <a:pPr>
                <a:defRPr/>
              </a:pPr>
              <a:t>07.02.2024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FDAFD-C4C4-4E24-82ED-F9E9FEFD76A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5DF68-8661-4404-9C63-A5083287B5C1}" type="datetimeFigureOut">
              <a:rPr lang="ru-RU"/>
              <a:pPr>
                <a:defRPr/>
              </a:pPr>
              <a:t>07.02.2024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19A6C-F413-4A75-A3B5-EDB14414F01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43EAC18-AFFA-45EA-8367-27548767FB49}" type="datetimeFigureOut">
              <a:rPr lang="ru-RU"/>
              <a:pPr>
                <a:defRPr/>
              </a:pPr>
              <a:t>07.02.2024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BE1CAD-95A5-454D-AF76-AD259052EC6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2" r:id="rId2"/>
    <p:sldLayoutId id="2147483741" r:id="rId3"/>
    <p:sldLayoutId id="2147483740" r:id="rId4"/>
    <p:sldLayoutId id="2147483739" r:id="rId5"/>
    <p:sldLayoutId id="2147483738" r:id="rId6"/>
    <p:sldLayoutId id="2147483737" r:id="rId7"/>
    <p:sldLayoutId id="2147483736" r:id="rId8"/>
    <p:sldLayoutId id="2147483735" r:id="rId9"/>
    <p:sldLayoutId id="2147483734" r:id="rId10"/>
    <p:sldLayoutId id="214748373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8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12" Type="http://schemas.openxmlformats.org/officeDocument/2006/relationships/image" Target="../media/image27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 bwMode="auto">
          <a:xfrm>
            <a:off x="466441" y="345030"/>
            <a:ext cx="8354031" cy="626552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extLst/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Пришкольный интернат МБОУ «</a:t>
            </a:r>
            <a:r>
              <a:rPr lang="ru-RU" sz="54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Макуловская</a:t>
            </a:r>
            <a:r>
              <a:rPr lang="ru-RU" sz="5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 средняя школа </a:t>
            </a:r>
            <a:r>
              <a:rPr lang="ru-RU" sz="54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им.А.П.Исаева</a:t>
            </a:r>
            <a:r>
              <a:rPr lang="ru-RU" sz="5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»</a:t>
            </a:r>
            <a:endParaRPr lang="ru-RU" sz="5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443038" y="981075"/>
            <a:ext cx="6081712" cy="25923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 spd="slow" advTm="6131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 flipV="1">
            <a:off x="1792288" y="3429000"/>
            <a:ext cx="5486400" cy="13716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638" y="44450"/>
            <a:ext cx="3076575" cy="4114800"/>
          </a:xfrm>
        </p:spPr>
      </p:pic>
      <p:sp>
        <p:nvSpPr>
          <p:cNvPr id="25603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ru-RU" sz="3200" smtClean="0">
                <a:solidFill>
                  <a:srgbClr val="FF0000"/>
                </a:solidFill>
              </a:rPr>
              <a:t>НАШ ПРИУСАДЕБНЫЙ УЧАСТОК</a:t>
            </a:r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00225" y="2209800"/>
            <a:ext cx="205105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03913" y="3708400"/>
            <a:ext cx="3240087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4463" y="1557338"/>
            <a:ext cx="20574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11863" y="965200"/>
            <a:ext cx="20574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260350"/>
            <a:ext cx="8713787" cy="593725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 eaLnBrk="1" hangingPunct="1">
              <a:buFont typeface="Arial" charset="0"/>
              <a:buNone/>
            </a:pPr>
            <a:r>
              <a:rPr lang="ru-RU" sz="2800" smtClean="0">
                <a:solidFill>
                  <a:srgbClr val="000000"/>
                </a:solidFill>
              </a:rPr>
              <a:t>Пришкольный интернат рассчитан на 18 человек В здании имеются следующие помещения: </a:t>
            </a:r>
            <a:endParaRPr lang="ru-RU" sz="2800" smtClean="0">
              <a:solidFill>
                <a:srgbClr val="000000"/>
              </a:solidFill>
              <a:latin typeface="Arial" charset="0"/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ru-RU" sz="2800" smtClean="0">
                <a:solidFill>
                  <a:srgbClr val="000000"/>
                </a:solidFill>
                <a:latin typeface="Arial" charset="0"/>
              </a:rPr>
              <a:t>-</a:t>
            </a:r>
            <a:r>
              <a:rPr lang="ru-RU" sz="2800" smtClean="0">
                <a:solidFill>
                  <a:srgbClr val="000000"/>
                </a:solidFill>
              </a:rPr>
              <a:t>3</a:t>
            </a:r>
            <a:r>
              <a:rPr lang="ru-RU" sz="280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800" smtClean="0">
                <a:solidFill>
                  <a:srgbClr val="000000"/>
                </a:solidFill>
              </a:rPr>
              <a:t>жилые комнаты</a:t>
            </a:r>
            <a:r>
              <a:rPr lang="ru-RU" sz="2800" smtClean="0">
                <a:solidFill>
                  <a:srgbClr val="000000"/>
                </a:solidFill>
                <a:latin typeface="Arial" charset="0"/>
              </a:rPr>
              <a:t>;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2800" smtClean="0">
                <a:solidFill>
                  <a:srgbClr val="000000"/>
                </a:solidFill>
                <a:latin typeface="Arial" charset="0"/>
              </a:rPr>
              <a:t>-к</a:t>
            </a:r>
            <a:r>
              <a:rPr lang="ru-RU" sz="2800" smtClean="0">
                <a:solidFill>
                  <a:srgbClr val="000000"/>
                </a:solidFill>
              </a:rPr>
              <a:t>омната</a:t>
            </a:r>
            <a:r>
              <a:rPr lang="ru-RU" sz="280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800" smtClean="0">
                <a:solidFill>
                  <a:srgbClr val="000000"/>
                </a:solidFill>
              </a:rPr>
              <a:t>самоподготовки</a:t>
            </a:r>
            <a:r>
              <a:rPr lang="ru-RU" sz="2800" smtClean="0">
                <a:solidFill>
                  <a:srgbClr val="000000"/>
                </a:solidFill>
                <a:latin typeface="Arial" charset="0"/>
              </a:rPr>
              <a:t>;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2800" smtClean="0">
                <a:solidFill>
                  <a:srgbClr val="000000"/>
                </a:solidFill>
                <a:latin typeface="Arial" charset="0"/>
              </a:rPr>
              <a:t>-</a:t>
            </a:r>
            <a:r>
              <a:rPr lang="ru-RU" sz="2800" smtClean="0">
                <a:solidFill>
                  <a:srgbClr val="000000"/>
                </a:solidFill>
              </a:rPr>
              <a:t> столовая</a:t>
            </a:r>
            <a:r>
              <a:rPr lang="ru-RU" sz="2800" smtClean="0">
                <a:solidFill>
                  <a:srgbClr val="000000"/>
                </a:solidFill>
                <a:latin typeface="Arial" charset="0"/>
              </a:rPr>
              <a:t>;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2800" smtClean="0">
                <a:solidFill>
                  <a:srgbClr val="000000"/>
                </a:solidFill>
                <a:latin typeface="Arial" charset="0"/>
              </a:rPr>
              <a:t>-з</a:t>
            </a:r>
            <a:r>
              <a:rPr lang="ru-RU" sz="2800" smtClean="0">
                <a:solidFill>
                  <a:srgbClr val="000000"/>
                </a:solidFill>
              </a:rPr>
              <a:t>она</a:t>
            </a:r>
            <a:r>
              <a:rPr lang="ru-RU" sz="280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800" smtClean="0">
                <a:solidFill>
                  <a:srgbClr val="000000"/>
                </a:solidFill>
              </a:rPr>
              <a:t>отдыха</a:t>
            </a:r>
            <a:r>
              <a:rPr lang="ru-RU" sz="2800" smtClean="0">
                <a:solidFill>
                  <a:srgbClr val="000000"/>
                </a:solidFill>
                <a:latin typeface="Arial" charset="0"/>
              </a:rPr>
              <a:t>;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2800" smtClean="0">
                <a:solidFill>
                  <a:srgbClr val="000000"/>
                </a:solidFill>
                <a:latin typeface="Arial" charset="0"/>
              </a:rPr>
              <a:t>-</a:t>
            </a:r>
            <a:r>
              <a:rPr lang="ru-RU" sz="2800" smtClean="0">
                <a:solidFill>
                  <a:srgbClr val="000000"/>
                </a:solidFill>
              </a:rPr>
              <a:t>кухня</a:t>
            </a:r>
            <a:r>
              <a:rPr lang="ru-RU" sz="2800" smtClean="0">
                <a:solidFill>
                  <a:srgbClr val="000000"/>
                </a:solidFill>
                <a:latin typeface="Arial" charset="0"/>
              </a:rPr>
              <a:t>;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2800" smtClean="0">
                <a:solidFill>
                  <a:srgbClr val="000000"/>
                </a:solidFill>
                <a:latin typeface="Arial" charset="0"/>
              </a:rPr>
              <a:t>-с</a:t>
            </a:r>
            <a:r>
              <a:rPr lang="ru-RU" sz="2800" smtClean="0">
                <a:solidFill>
                  <a:srgbClr val="000000"/>
                </a:solidFill>
              </a:rPr>
              <a:t>анузел</a:t>
            </a:r>
            <a:r>
              <a:rPr lang="ru-RU" sz="2800" smtClean="0">
                <a:solidFill>
                  <a:srgbClr val="000000"/>
                </a:solidFill>
                <a:latin typeface="Arial" charset="0"/>
              </a:rPr>
              <a:t>;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2800" smtClean="0">
                <a:solidFill>
                  <a:srgbClr val="000000"/>
                </a:solidFill>
                <a:latin typeface="Arial" charset="0"/>
              </a:rPr>
              <a:t>-д</a:t>
            </a:r>
            <a:r>
              <a:rPr lang="ru-RU" sz="2800" smtClean="0">
                <a:solidFill>
                  <a:srgbClr val="000000"/>
                </a:solidFill>
              </a:rPr>
              <a:t>ушевая</a:t>
            </a:r>
            <a:r>
              <a:rPr lang="ru-RU" sz="2800" smtClean="0">
                <a:solidFill>
                  <a:srgbClr val="000000"/>
                </a:solidFill>
                <a:latin typeface="Arial" charset="0"/>
              </a:rPr>
              <a:t>;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2800" smtClean="0">
                <a:solidFill>
                  <a:srgbClr val="000000"/>
                </a:solidFill>
                <a:latin typeface="Arial" charset="0"/>
              </a:rPr>
              <a:t>-</a:t>
            </a:r>
            <a:r>
              <a:rPr lang="ru-RU" sz="2800" smtClean="0">
                <a:solidFill>
                  <a:srgbClr val="000000"/>
                </a:solidFill>
              </a:rPr>
              <a:t>гардероб</a:t>
            </a:r>
            <a:r>
              <a:rPr lang="ru-RU" sz="2800" smtClean="0">
                <a:solidFill>
                  <a:srgbClr val="000000"/>
                </a:solidFill>
                <a:latin typeface="Arial" charset="0"/>
              </a:rPr>
              <a:t>;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2800" smtClean="0">
                <a:solidFill>
                  <a:srgbClr val="000000"/>
                </a:solidFill>
                <a:latin typeface="Arial" charset="0"/>
              </a:rPr>
              <a:t>-</a:t>
            </a:r>
            <a:r>
              <a:rPr lang="ru-RU" sz="2800" smtClean="0">
                <a:solidFill>
                  <a:srgbClr val="000000"/>
                </a:solidFill>
              </a:rPr>
              <a:t>бельевая.</a:t>
            </a:r>
          </a:p>
          <a:p>
            <a:pPr marL="0" indent="0" algn="just" eaLnBrk="1" hangingPunct="1">
              <a:buFont typeface="Arial" charset="0"/>
              <a:buNone/>
            </a:pPr>
            <a:endParaRPr lang="ru-RU" sz="280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 bwMode="auto">
          <a:xfrm>
            <a:off x="-540568" y="116632"/>
            <a:ext cx="6408709" cy="55809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>
              <a:rot lat="0" lon="0" rev="16200000"/>
            </a:camera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6300192" cy="6632252"/>
          </a:xfrm>
          <a:ln>
            <a:solidFill>
              <a:schemeClr val="accent1"/>
            </a:solidFill>
          </a:ln>
          <a:scene3d>
            <a:camera prst="orthographicFront">
              <a:rot lat="490662" lon="19475206" rev="21253487"/>
            </a:camera>
            <a:lightRig rig="threePt" dir="t"/>
          </a:scene3d>
        </p:spPr>
        <p:txBody>
          <a:bodyPr rtlCol="0">
            <a:normAutofit lnSpcReduction="1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7030A0"/>
                </a:solidFill>
              </a:rPr>
              <a:t> комната самоподготовки,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solidFill>
                  <a:srgbClr val="7030A0"/>
                </a:solidFill>
              </a:rPr>
              <a:t>з</a:t>
            </a:r>
            <a:r>
              <a:rPr lang="ru-RU" dirty="0" smtClean="0">
                <a:solidFill>
                  <a:srgbClr val="7030A0"/>
                </a:solidFill>
              </a:rPr>
              <a:t>она отдыха</a:t>
            </a:r>
            <a:endParaRPr lang="ru-RU" dirty="0">
              <a:solidFill>
                <a:srgbClr val="7030A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solidFill>
                <a:srgbClr val="FFFF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solidFill>
                <a:srgbClr val="FFFF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solidFill>
                <a:srgbClr val="FFFF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solidFill>
                <a:srgbClr val="FFFF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solidFill>
                <a:srgbClr val="FFFF00"/>
              </a:solidFill>
            </a:endParaRPr>
          </a:p>
          <a:p>
            <a:pPr marL="0" indent="0"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solidFill>
                <a:srgbClr val="FFFF00"/>
              </a:solidFill>
            </a:endParaRPr>
          </a:p>
          <a:p>
            <a:pPr marL="0" indent="0"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В этой комнате всегда, </a:t>
            </a:r>
          </a:p>
          <a:p>
            <a:pPr marL="0" indent="0"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Ждут нас добрые дела.</a:t>
            </a:r>
          </a:p>
          <a:p>
            <a:pPr marL="0" indent="0"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Здесь мы делаем уроки ,</a:t>
            </a:r>
          </a:p>
          <a:p>
            <a:pPr marL="0" indent="0"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solidFill>
                  <a:srgbClr val="FF0000"/>
                </a:solidFill>
              </a:rPr>
              <a:t>З</a:t>
            </a:r>
            <a:r>
              <a:rPr lang="ru-RU" dirty="0" smtClean="0">
                <a:solidFill>
                  <a:srgbClr val="FF0000"/>
                </a:solidFill>
              </a:rPr>
              <a:t>десь рисуем и поём.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67388" y="0"/>
            <a:ext cx="1757362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1975" y="2595563"/>
            <a:ext cx="1593850" cy="169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67625" y="-92075"/>
            <a:ext cx="1389063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10225" y="1279525"/>
            <a:ext cx="2116138" cy="135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667625" y="1276350"/>
            <a:ext cx="1452563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235825" y="4724400"/>
            <a:ext cx="1728788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3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641975" y="4175125"/>
            <a:ext cx="1593850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4" name="Picture 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270750" y="3378200"/>
            <a:ext cx="1693863" cy="134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 bwMode="auto">
          <a:xfrm>
            <a:off x="2008822" y="28809"/>
            <a:ext cx="5126355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17410" name="Объект 2"/>
          <p:cNvSpPr>
            <a:spLocks noGrp="1"/>
          </p:cNvSpPr>
          <p:nvPr>
            <p:ph idx="1"/>
          </p:nvPr>
        </p:nvSpPr>
        <p:spPr>
          <a:xfrm>
            <a:off x="2843213" y="4941888"/>
            <a:ext cx="6049962" cy="1655762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mtClean="0">
                <a:solidFill>
                  <a:srgbClr val="FFFF00"/>
                </a:solidFill>
              </a:rPr>
              <a:t>Здесь играем мы в игрушки,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mtClean="0">
                <a:solidFill>
                  <a:srgbClr val="FFFF00"/>
                </a:solidFill>
              </a:rPr>
              <a:t>Здесь как дома мы живём.</a:t>
            </a:r>
          </a:p>
          <a:p>
            <a:pPr marL="0" indent="0" eaLnBrk="1" hangingPunct="1">
              <a:buFont typeface="Arial" charset="0"/>
              <a:buNone/>
            </a:pPr>
            <a:endParaRPr lang="ru-RU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3"/>
          <p:cNvSpPr>
            <a:spLocks noGrp="1"/>
          </p:cNvSpPr>
          <p:nvPr>
            <p:ph type="title"/>
          </p:nvPr>
        </p:nvSpPr>
        <p:spPr>
          <a:xfrm>
            <a:off x="3708400" y="4292600"/>
            <a:ext cx="4978400" cy="1223963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Столовая</a:t>
            </a:r>
          </a:p>
        </p:txBody>
      </p:sp>
      <p:sp>
        <p:nvSpPr>
          <p:cNvPr id="18434" name="Объект 2"/>
          <p:cNvSpPr>
            <a:spLocks noGrp="1"/>
          </p:cNvSpPr>
          <p:nvPr>
            <p:ph sz="half" idx="1"/>
          </p:nvPr>
        </p:nvSpPr>
        <p:spPr>
          <a:xfrm>
            <a:off x="457200" y="1052513"/>
            <a:ext cx="3035300" cy="5073650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endParaRPr lang="ru-RU" sz="3300" smtClean="0">
              <a:solidFill>
                <a:srgbClr val="FF0000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endParaRPr lang="ru-RU" sz="3300" smtClean="0">
              <a:solidFill>
                <a:srgbClr val="FF0000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3300" smtClean="0">
                <a:solidFill>
                  <a:srgbClr val="FF0000"/>
                </a:solidFill>
              </a:rPr>
              <a:t> </a:t>
            </a:r>
          </a:p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3300" smtClean="0">
                <a:solidFill>
                  <a:srgbClr val="FF0000"/>
                </a:solidFill>
              </a:rPr>
              <a:t> 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ru-RU" sz="1800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ru-RU" sz="1800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ru-RU" sz="1800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ru-RU" sz="1800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ru-RU" sz="1800" smtClean="0">
              <a:solidFill>
                <a:srgbClr val="FF0000"/>
              </a:solidFill>
            </a:endParaRPr>
          </a:p>
          <a:p>
            <a:pPr marL="0" indent="0" algn="r" eaLnBrk="1" hangingPunct="1">
              <a:lnSpc>
                <a:spcPct val="80000"/>
              </a:lnSpc>
              <a:buFont typeface="Arial" charset="0"/>
              <a:buNone/>
            </a:pPr>
            <a:endParaRPr lang="ru-RU" sz="1800" smtClean="0">
              <a:solidFill>
                <a:srgbClr val="FF0000"/>
              </a:solidFill>
            </a:endParaRPr>
          </a:p>
          <a:p>
            <a:pPr marL="0" indent="0" algn="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solidFill>
                  <a:srgbClr val="FF0000"/>
                </a:solidFill>
              </a:rPr>
              <a:t>Не обходится без чая </a:t>
            </a:r>
          </a:p>
          <a:p>
            <a:pPr marL="0" indent="0" algn="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solidFill>
                  <a:srgbClr val="FF0000"/>
                </a:solidFill>
              </a:rPr>
              <a:t>Ни один рабочий день.</a:t>
            </a:r>
          </a:p>
          <a:p>
            <a:pPr marL="0" indent="0" algn="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solidFill>
                  <a:srgbClr val="FF0000"/>
                </a:solidFill>
              </a:rPr>
              <a:t>Здесь мы выпиваем чашку чая </a:t>
            </a:r>
          </a:p>
          <a:p>
            <a:pPr marL="0" indent="0" algn="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solidFill>
                  <a:srgbClr val="FF0000"/>
                </a:solidFill>
              </a:rPr>
              <a:t>Разгоняя свою лень.</a:t>
            </a:r>
          </a:p>
        </p:txBody>
      </p:sp>
      <p:pic>
        <p:nvPicPr>
          <p:cNvPr id="1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>
            <a:off x="467544" y="908720"/>
            <a:ext cx="3888432" cy="2664296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>
              <a:rot lat="0" lon="0" rev="16200000"/>
            </a:camera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/>
          </a:extLst>
        </p:spPr>
      </p:pic>
      <p:pic>
        <p:nvPicPr>
          <p:cNvPr id="1843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1275" y="620713"/>
            <a:ext cx="4573588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675" y="2060575"/>
            <a:ext cx="5184775" cy="4137025"/>
          </a:xfrm>
        </p:spPr>
        <p:txBody>
          <a:bodyPr rtlCol="0">
            <a:normAutofit fontScale="850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7030A0"/>
                </a:solidFill>
              </a:rPr>
              <a:t>Комната мальчиков</a:t>
            </a:r>
            <a:endParaRPr lang="ru-RU" dirty="0">
              <a:solidFill>
                <a:srgbClr val="7030A0"/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solidFill>
                <a:srgbClr val="FFFF00"/>
              </a:solidFill>
            </a:endParaRPr>
          </a:p>
          <a:p>
            <a:pPr marL="0" indent="0"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solidFill>
                <a:srgbClr val="FFFF00"/>
              </a:solidFill>
            </a:endParaRPr>
          </a:p>
          <a:p>
            <a:pPr marL="0" indent="0"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solidFill>
                <a:srgbClr val="FFFF00"/>
              </a:solidFill>
            </a:endParaRPr>
          </a:p>
          <a:p>
            <a:pPr marL="0" indent="0"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solidFill>
                <a:srgbClr val="FFFF00"/>
              </a:solidFill>
            </a:endParaRPr>
          </a:p>
          <a:p>
            <a:pPr marL="0" indent="0"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solidFill>
                <a:srgbClr val="FFFF00"/>
              </a:solidFill>
            </a:endParaRPr>
          </a:p>
          <a:p>
            <a:pPr marL="0" indent="0"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solidFill>
                <a:srgbClr val="FFFF00"/>
              </a:solidFill>
            </a:endParaRPr>
          </a:p>
          <a:p>
            <a:pPr marL="0" indent="0"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solidFill>
                <a:srgbClr val="FFFF00"/>
              </a:solidFill>
            </a:endParaRPr>
          </a:p>
          <a:p>
            <a:pPr marL="0" indent="0"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Ведь полезен очень сон</a:t>
            </a:r>
          </a:p>
          <a:p>
            <a:pPr marL="0" indent="0"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Много сил даёт нам он.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 bwMode="auto">
          <a:xfrm>
            <a:off x="279057" y="116632"/>
            <a:ext cx="8712968" cy="46805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1506" name="Объект 2"/>
          <p:cNvSpPr>
            <a:spLocks noGrp="1"/>
          </p:cNvSpPr>
          <p:nvPr>
            <p:ph idx="1"/>
          </p:nvPr>
        </p:nvSpPr>
        <p:spPr>
          <a:xfrm>
            <a:off x="457200" y="188913"/>
            <a:ext cx="8229600" cy="5937250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smtClean="0">
                <a:solidFill>
                  <a:srgbClr val="7030A0"/>
                </a:solidFill>
              </a:rPr>
              <a:t>Кухня</a:t>
            </a:r>
          </a:p>
          <a:p>
            <a:pPr marL="0" indent="0" eaLnBrk="1" hangingPunct="1">
              <a:buFont typeface="Arial" charset="0"/>
              <a:buNone/>
            </a:pPr>
            <a:endParaRPr lang="ru-RU" smtClean="0">
              <a:solidFill>
                <a:srgbClr val="FFFF00"/>
              </a:solidFill>
            </a:endParaRPr>
          </a:p>
          <a:p>
            <a:pPr marL="0" indent="0" algn="r" eaLnBrk="1" hangingPunct="1">
              <a:buFont typeface="Arial" charset="0"/>
              <a:buNone/>
            </a:pPr>
            <a:endParaRPr lang="ru-RU" smtClean="0">
              <a:solidFill>
                <a:srgbClr val="FFFF00"/>
              </a:solidFill>
            </a:endParaRPr>
          </a:p>
          <a:p>
            <a:pPr marL="0" indent="0" algn="r" eaLnBrk="1" hangingPunct="1">
              <a:buFont typeface="Arial" charset="0"/>
              <a:buNone/>
            </a:pPr>
            <a:endParaRPr lang="ru-RU" smtClean="0">
              <a:solidFill>
                <a:srgbClr val="FFFF00"/>
              </a:solidFill>
            </a:endParaRPr>
          </a:p>
          <a:p>
            <a:pPr marL="0" indent="0" algn="r" eaLnBrk="1" hangingPunct="1">
              <a:buFont typeface="Arial" charset="0"/>
              <a:buNone/>
            </a:pPr>
            <a:endParaRPr lang="ru-RU" smtClean="0">
              <a:solidFill>
                <a:srgbClr val="FFFF00"/>
              </a:solidFill>
            </a:endParaRPr>
          </a:p>
          <a:p>
            <a:pPr marL="0" indent="0" algn="r" eaLnBrk="1" hangingPunct="1">
              <a:buFont typeface="Arial" charset="0"/>
              <a:buNone/>
            </a:pPr>
            <a:endParaRPr lang="ru-RU" smtClean="0">
              <a:solidFill>
                <a:srgbClr val="FFFF00"/>
              </a:solidFill>
            </a:endParaRPr>
          </a:p>
          <a:p>
            <a:pPr marL="0" indent="0" algn="r" eaLnBrk="1" hangingPunct="1">
              <a:buFont typeface="Arial" charset="0"/>
              <a:buNone/>
            </a:pPr>
            <a:endParaRPr lang="ru-RU" smtClean="0">
              <a:solidFill>
                <a:srgbClr val="FFFF00"/>
              </a:solidFill>
            </a:endParaRPr>
          </a:p>
          <a:p>
            <a:pPr marL="0" indent="0" algn="r" eaLnBrk="1" hangingPunct="1">
              <a:buFont typeface="Arial" charset="0"/>
              <a:buNone/>
            </a:pPr>
            <a:endParaRPr lang="ru-RU" smtClean="0">
              <a:solidFill>
                <a:srgbClr val="FFFF00"/>
              </a:solidFill>
            </a:endParaRPr>
          </a:p>
          <a:p>
            <a:pPr marL="0" indent="0" algn="r" eaLnBrk="1" hangingPunct="1">
              <a:buFont typeface="Arial" charset="0"/>
              <a:buNone/>
            </a:pPr>
            <a:r>
              <a:rPr lang="ru-RU" smtClean="0">
                <a:solidFill>
                  <a:srgbClr val="FF0000"/>
                </a:solidFill>
              </a:rPr>
              <a:t>Здесь готовит повар кашки,</a:t>
            </a:r>
          </a:p>
          <a:p>
            <a:pPr marL="0" indent="0" algn="r" eaLnBrk="1" hangingPunct="1">
              <a:buFont typeface="Arial" charset="0"/>
              <a:buNone/>
            </a:pPr>
            <a:r>
              <a:rPr lang="ru-RU" smtClean="0">
                <a:solidFill>
                  <a:srgbClr val="FF0000"/>
                </a:solidFill>
              </a:rPr>
              <a:t>Мы посуду моем здесь.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 bwMode="auto">
          <a:xfrm>
            <a:off x="323528" y="-99392"/>
            <a:ext cx="8568952" cy="49411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 flipV="1">
            <a:off x="1792288" y="3860800"/>
            <a:ext cx="5486400" cy="57626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23850" y="260350"/>
            <a:ext cx="8496300" cy="489743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solidFill>
                  <a:srgbClr val="FF0000"/>
                </a:solidFill>
                <a:latin typeface="+mj-lt"/>
              </a:rPr>
              <a:t>Гардероб</a:t>
            </a:r>
            <a:endParaRPr lang="ru-RU" sz="3600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smtClean="0">
                <a:solidFill>
                  <a:srgbClr val="FFC000"/>
                </a:solidFill>
              </a:rPr>
              <a:t>Наши праздники и поделки</a:t>
            </a:r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337300" y="11113"/>
            <a:ext cx="2773363" cy="2082800"/>
          </a:xfrm>
        </p:spPr>
      </p:pic>
      <p:sp>
        <p:nvSpPr>
          <p:cNvPr id="24579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92413" y="2106613"/>
            <a:ext cx="2217737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113" y="3195638"/>
            <a:ext cx="2057401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48038" y="14288"/>
            <a:ext cx="2989262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341438"/>
            <a:ext cx="2794000" cy="185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47813" y="4875213"/>
            <a:ext cx="2997200" cy="160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10150" y="2033588"/>
            <a:ext cx="3035300" cy="160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6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569075" y="5084763"/>
            <a:ext cx="2605088" cy="145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7" name="Picture 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893888" y="3543300"/>
            <a:ext cx="2316162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8" name="Picture 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497638" y="3543300"/>
            <a:ext cx="2747962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9" name="Picture 2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210050" y="3367088"/>
            <a:ext cx="2565400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/>
            </a:extLst>
          </a:blip>
          <a:stretch>
            <a:fillRect/>
          </a:stretch>
        </p:blipFill>
        <p:spPr bwMode="auto">
          <a:xfrm>
            <a:off x="4834797" y="4871700"/>
            <a:ext cx="1613744" cy="177158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16200000"/>
            </a:camera>
            <a:lightRig rig="threePt" dir="t"/>
          </a:scene3d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</TotalTime>
  <Words>81</Words>
  <Application>Microsoft Office PowerPoint</Application>
  <PresentationFormat>Экран (4:3)</PresentationFormat>
  <Paragraphs>52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Слайд 1</vt:lpstr>
      <vt:lpstr>Слайд 2</vt:lpstr>
      <vt:lpstr>Слайд 3</vt:lpstr>
      <vt:lpstr>Слайд 4</vt:lpstr>
      <vt:lpstr>Столовая</vt:lpstr>
      <vt:lpstr>Слайд 6</vt:lpstr>
      <vt:lpstr>Слайд 7</vt:lpstr>
      <vt:lpstr>Слайд 8</vt:lpstr>
      <vt:lpstr>Наши праздники и поделки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Пришкольный интернат  Чухломской средней школы</dc:title>
  <dc:creator>Влад CENTRESIDE</dc:creator>
  <cp:lastModifiedBy>ЗДВР</cp:lastModifiedBy>
  <cp:revision>34</cp:revision>
  <dcterms:created xsi:type="dcterms:W3CDTF">2016-03-07T13:05:33Z</dcterms:created>
  <dcterms:modified xsi:type="dcterms:W3CDTF">2024-02-07T11:26:09Z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0x010100FC86C03066F5EA4B934818C7F88CF2A3</vt:lpwstr>
  </property>
  <property fmtid="{D5CDD505-2E9C-101B-9397-08002B2CF9AE}" pid="3" name="_dlc_DocIdItemGuid">
    <vt:lpwstr>f62fcaa6-019e-438d-86a2-67e13212bb04</vt:lpwstr>
  </property>
  <property fmtid="{D5CDD505-2E9C-101B-9397-08002B2CF9AE}" pid="4" name="_dlc_DocId">
    <vt:lpwstr>T4CTUPCNHN5M-644920189-2</vt:lpwstr>
  </property>
  <property fmtid="{D5CDD505-2E9C-101B-9397-08002B2CF9AE}" pid="5" name="_dlc_DocIdUrl">
    <vt:lpwstr>http://edu-sps.koiro.local/chuhloma/shoolchuh/_layouts/15/DocIdRedir.aspx?ID=T4CTUPCNHN5M-644920189-2, T4CTUPCNHN5M-644920189-2</vt:lpwstr>
  </property>
</Properties>
</file>